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36753148/%D8%B9%D9%84%D8%A7%D9%85%D9%87-%D8%A7%D9%84%D8%B3%D9%84%D8%A7%D9%85%D9%87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32778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515867" y="3198167"/>
            <a:ext cx="132921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رابط اللعبة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167608" y="3273333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3380AC-EB15-4A8C-8761-03069DDC2061}"/>
              </a:ext>
            </a:extLst>
          </p:cNvPr>
          <p:cNvSpPr txBox="1"/>
          <p:nvPr/>
        </p:nvSpPr>
        <p:spPr>
          <a:xfrm>
            <a:off x="3046810" y="2828836"/>
            <a:ext cx="6093618" cy="1477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https://wordwall.net/ar/resource/36753148/%D8%B9%D9%84%D8%A7%D9%85%D9%87-%D8%A7%D9%84%D8%B3%D9%84%D8%A7%D9%85%D9%87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41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5553</TotalTime>
  <Words>57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2024-01-16T03:28:09Z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