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1157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A68FB0-19AB-482B-AB25-DC5A341D70DB}" v="18" dt="2023-05-01T10:15:07.6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ar/resource/36753148/%D8%B9%D9%84%D8%A7%D9%85%D9%87-%D8%A7%D9%84%D8%B3%D9%84%D8%A7%D9%85%D9%87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32778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A946627-CD3D-7E6A-C6F9-08823BA759C0}"/>
              </a:ext>
            </a:extLst>
          </p:cNvPr>
          <p:cNvSpPr/>
          <p:nvPr/>
        </p:nvSpPr>
        <p:spPr>
          <a:xfrm>
            <a:off x="515867" y="3198167"/>
            <a:ext cx="132921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رابط اللعبة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9975971C-EBDE-837D-D5A7-409AA472BB13}"/>
              </a:ext>
            </a:extLst>
          </p:cNvPr>
          <p:cNvSpPr/>
          <p:nvPr/>
        </p:nvSpPr>
        <p:spPr>
          <a:xfrm>
            <a:off x="2167608" y="3273333"/>
            <a:ext cx="669303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D3380AC-EB15-4A8C-8761-03069DDC2061}"/>
              </a:ext>
            </a:extLst>
          </p:cNvPr>
          <p:cNvSpPr txBox="1"/>
          <p:nvPr/>
        </p:nvSpPr>
        <p:spPr>
          <a:xfrm>
            <a:off x="3046810" y="2828836"/>
            <a:ext cx="6093618" cy="1477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https://wordwall.net/ar/resource/36753148/%D8%B9%D9%84%D8%A7%D9%85%D9%87-%D8%A7%D9%84%D8%B3%D9%84%D8%A7%D9%85%D9%87</a:t>
            </a:r>
            <a:endParaRPr lang="ar-A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141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D8CC9EE4801F4B8F08E004DE5D0B29" ma:contentTypeVersion="7" ma:contentTypeDescription="Create a new document." ma:contentTypeScope="" ma:versionID="c25fc6b77e5513ae4840aa9a3c2cfb2e">
  <xsd:schema xmlns:xsd="http://www.w3.org/2001/XMLSchema" xmlns:xs="http://www.w3.org/2001/XMLSchema" xmlns:p="http://schemas.microsoft.com/office/2006/metadata/properties" xmlns:ns2="e9b5038c-8b9f-4961-9fe9-ef55901a2008" xmlns:ns3="9b9aab31-0c16-4346-9c38-04415f4a4d2d" targetNamespace="http://schemas.microsoft.com/office/2006/metadata/properties" ma:root="true" ma:fieldsID="7bf5c5be76c9a583cf843c56954b1877" ns2:_="" ns3:_="">
    <xsd:import namespace="e9b5038c-8b9f-4961-9fe9-ef55901a2008"/>
    <xsd:import namespace="9b9aab31-0c16-4346-9c38-04415f4a4d2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b5038c-8b9f-4961-9fe9-ef55901a2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aab31-0c16-4346-9c38-04415f4a4d2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C43BB7E-90EB-4208-977A-0A4802FD6A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b5038c-8b9f-4961-9fe9-ef55901a2008"/>
    <ds:schemaRef ds:uri="9b9aab31-0c16-4346-9c38-04415f4a4d2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5553</TotalTime>
  <Words>57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MEEAD AHMED OBAID ALTENEIJI</cp:lastModifiedBy>
  <cp:revision>20</cp:revision>
  <dcterms:created xsi:type="dcterms:W3CDTF">2023-05-01T10:02:06Z</dcterms:created>
  <dcterms:modified xsi:type="dcterms:W3CDTF">2024-01-16T03:28:09Z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0x0101008ED8CC9EE4801F4B8F08E004DE5D0B29</vt:lpwstr>
  </property>
</Properties>
</file>